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59" r:id="rId5"/>
    <p:sldId id="269" r:id="rId6"/>
    <p:sldId id="257" r:id="rId7"/>
    <p:sldId id="258" r:id="rId8"/>
    <p:sldId id="262" r:id="rId9"/>
    <p:sldId id="266" r:id="rId10"/>
    <p:sldId id="271" r:id="rId11"/>
    <p:sldId id="272" r:id="rId12"/>
    <p:sldId id="273" r:id="rId13"/>
    <p:sldId id="263" r:id="rId14"/>
    <p:sldId id="274" r:id="rId15"/>
    <p:sldId id="276" r:id="rId16"/>
    <p:sldId id="275" r:id="rId17"/>
    <p:sldId id="277" r:id="rId18"/>
    <p:sldId id="278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65" r:id="rId28"/>
    <p:sldId id="280" r:id="rId29"/>
    <p:sldId id="288" r:id="rId30"/>
    <p:sldId id="289" r:id="rId31"/>
    <p:sldId id="297" r:id="rId32"/>
    <p:sldId id="290" r:id="rId33"/>
    <p:sldId id="294" r:id="rId34"/>
    <p:sldId id="291" r:id="rId35"/>
    <p:sldId id="292" r:id="rId36"/>
    <p:sldId id="293" r:id="rId37"/>
    <p:sldId id="295" r:id="rId38"/>
    <p:sldId id="261" r:id="rId39"/>
    <p:sldId id="299" r:id="rId40"/>
    <p:sldId id="300" r:id="rId41"/>
    <p:sldId id="296" r:id="rId42"/>
    <p:sldId id="298" r:id="rId43"/>
    <p:sldId id="30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48" y="-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80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8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13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36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13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4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1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4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7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5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8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7810-7596-4434-9261-B16C90255B1F}" type="datetimeFigureOut">
              <a:rPr lang="ru-RU" smtClean="0"/>
              <a:t>22.09.2014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C2324-D207-45AA-97BE-F36156FCB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2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1.jpeg"/><Relationship Id="rId5" Type="http://schemas.openxmlformats.org/officeDocument/2006/relationships/image" Target="../media/image106.jpeg"/><Relationship Id="rId10" Type="http://schemas.microsoft.com/office/2007/relationships/hdphoto" Target="../media/hdphoto1.wdp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5" y="1844824"/>
            <a:ext cx="885698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9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профильной смены, по изучению китайского языка с 6 августа по 18 августа 2014  г.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Цзинчжоу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Китай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фото от Семена\IMG_42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828925" cy="40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фото от Семена\IMG_4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29" y="188640"/>
            <a:ext cx="3048000" cy="40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фото от Семена\IMG_42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519" y="188640"/>
            <a:ext cx="2871470" cy="40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5" y="4271055"/>
            <a:ext cx="4083844" cy="251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D:\Документы  14-15 год\фото китай\фото от Семена\IMG_43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31" y="4271055"/>
            <a:ext cx="4188825" cy="2517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1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фото от Семена\IMG_43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" y="188640"/>
            <a:ext cx="288032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фото от Семена\IMG_43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07" y="2708920"/>
            <a:ext cx="3096344" cy="406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фото от Семена\IMG_43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8190"/>
            <a:ext cx="3720331" cy="4452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4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фото от Семена\IMG_43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176464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фото от Семена\IMG_43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24847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6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2014暑期班\IMG_45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46" y="3442349"/>
            <a:ext cx="3934926" cy="283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2014暑期班\IMG_45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9" y="3573016"/>
            <a:ext cx="4682068" cy="283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2014暑期班\IMG_45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81" y="192710"/>
            <a:ext cx="4132791" cy="324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4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2710"/>
            <a:ext cx="4364153" cy="3092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8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2014暑期班\IMG_44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39248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2014暑期班\IMG_44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34" y="783046"/>
            <a:ext cx="3487160" cy="228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4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360040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4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057650" cy="270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фото от Влады\IMG_00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2" y="188640"/>
            <a:ext cx="462142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фото от Семена\IMG_43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3" y="620688"/>
            <a:ext cx="3456384" cy="443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фото от Влады\IMG_00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5" y="3429000"/>
            <a:ext cx="4688547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4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2014暑期班\IMG_45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810"/>
            <a:ext cx="3816424" cy="278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5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81642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5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17843"/>
            <a:ext cx="4171950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Документы  14-15 год\фото китай\2014暑期班\IMG_45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59" y="470029"/>
            <a:ext cx="3905250" cy="260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1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2014暑期班\IMG_45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86225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5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6" y="3135549"/>
            <a:ext cx="4357688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5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53" y="188640"/>
            <a:ext cx="4410719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5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96" y="3108970"/>
            <a:ext cx="3881544" cy="2912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9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2014暑期班\IMG_45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324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2014暑期班\IMG_45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80" y="3068320"/>
            <a:ext cx="4429452" cy="309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2014暑期班\IMG_45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80" y="263838"/>
            <a:ext cx="4429452" cy="31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2014暑期班\IMG_45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16907"/>
            <a:ext cx="2736304" cy="349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2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2014暑期班\IMG_45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89654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5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4932040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9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Пекин 6 августа 2014 г.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Железнодорожный вокзал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окументы  14-15 год\фото китай\фото от Семена\IMG_4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200800" cy="49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6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Вечерняя прогулка по парку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Документы  14-15 год\фото китай\101NIKON\DSCN31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995295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101NIKON\DSCN31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199034"/>
            <a:ext cx="337629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1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5" y="3573016"/>
            <a:ext cx="3683480" cy="27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101NIKON\DSCN31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05882"/>
            <a:ext cx="3598372" cy="2436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6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101NIKON\DSCN31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78275" cy="298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101NIKON\DSCN31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537"/>
            <a:ext cx="3616325" cy="271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1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986"/>
            <a:ext cx="4205427" cy="287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101NIKON\DSCN31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95" y="3281308"/>
            <a:ext cx="3608945" cy="3028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101NIKON\DSCN30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987718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101NIKON\DSCN30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13"/>
            <a:ext cx="4032448" cy="276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0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8905"/>
            <a:ext cx="4032448" cy="285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1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Документы  14-15 год\фото китай\101NIKON\DSCN3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239170" cy="31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Документы  14-15 год\фото китай\101NIKON\DSCN30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30" y="3501008"/>
            <a:ext cx="4249438" cy="28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0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20" y="476672"/>
            <a:ext cx="359385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101NIKON\DSCN30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7" y="3896103"/>
            <a:ext cx="3951138" cy="2629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101NIKON\DSCN31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757295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101NIKON\DSCN31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3672408" cy="303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0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2" y="3375262"/>
            <a:ext cx="3809564" cy="300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101NIKON\DSCN31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38" y="3398470"/>
            <a:ext cx="2266950" cy="3020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101NIKON\DSCN31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7"/>
            <a:ext cx="3063875" cy="24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101NIKON\DSCN31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7"/>
            <a:ext cx="3456384" cy="244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1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374441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101NIKON\DSCN31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3978275" cy="2985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7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Документы  14-15 год\фото китай\101NIKON\DSCN3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278683" cy="24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окументы  14-15 год\фото китай\101NIKON\DSCN3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77" y="2863954"/>
            <a:ext cx="5222900" cy="39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Документы  14-15 год\фото китай\101NIKON\DSCN31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4"/>
            <a:ext cx="3960440" cy="2459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1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2014暑期班\IMG_45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6146"/>
            <a:ext cx="331236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2014暑期班\IMG_45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587750" cy="239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2014暑期班\IMG_45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032448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39952" y="260648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Экскурсия по лабораториям университета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Документы  14-15 год\фото китай\101NIKON\DSCN31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5597"/>
            <a:ext cx="3528392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3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Документы  14-15 год\фото китай\2014暑期班\IMG_45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8843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5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70" y="476672"/>
            <a:ext cx="372014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2014暑期班\IMG_45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7" y="3563134"/>
            <a:ext cx="4176464" cy="248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Документы  14-15 год\фото китай\2014暑期班\IMG_45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10486"/>
            <a:ext cx="394335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4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фото\IMG_26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6" y="548680"/>
            <a:ext cx="351654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5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4076700" cy="27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57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2" y="3242122"/>
            <a:ext cx="4207527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Документы  14-15 год\фото китай\2014暑期班\IMG_45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86" y="3903183"/>
            <a:ext cx="3752850" cy="250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1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  14-15 год\фото китай\фото от Семена\IMG_4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" y="404663"/>
            <a:ext cx="433331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Документы  14-15 год\фото китай\фото от Семена\IMG_40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20" y="3429000"/>
            <a:ext cx="4824536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фото от Семена\IMG_40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74" y="234350"/>
            <a:ext cx="4846618" cy="3194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0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2014暑期班\IMG_45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4" y="189494"/>
            <a:ext cx="3752850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5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26" y="2330897"/>
            <a:ext cx="272787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5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394"/>
            <a:ext cx="3457575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59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09120"/>
            <a:ext cx="2734386" cy="218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Документы  14-15 год\фото китай\2014暑期班\IMG_46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86" y="189494"/>
            <a:ext cx="2592288" cy="185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Документы  14-15 год\фото китай\2014暑期班\IMG_459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57" y="4337596"/>
            <a:ext cx="2846377" cy="2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Документы  14-15 год\фото китай\2014暑期班\IMG_46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81" y="2019722"/>
            <a:ext cx="287655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Документы  14-15 год\фото китай\2014暑期班\IMG_4589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73" y="423868"/>
            <a:ext cx="2113186" cy="162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Документы  14-15 год\фото китай\2014暑期班\IMG_459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7" y="2600325"/>
            <a:ext cx="248602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Документы  14-15 год\фото китай\2014暑期班\IMG_459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8" y="4814166"/>
            <a:ext cx="2982190" cy="1875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0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фото\IMG_27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0040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фото\IMG_27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1898" y="1202919"/>
            <a:ext cx="4086225" cy="3065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фото\IMG_27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99" y="3465106"/>
            <a:ext cx="3502025" cy="2627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507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101NIKON\DSCN32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6113"/>
            <a:ext cx="3877104" cy="311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101NIKON\DSCN3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952"/>
            <a:ext cx="3960440" cy="307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101NIKON\DSCN32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76" y="3569720"/>
            <a:ext cx="3914239" cy="287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101NIKON\DSCN32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3" y="3388051"/>
            <a:ext cx="2547674" cy="3235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6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фото от Влады\IMG_02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9" y="814727"/>
            <a:ext cx="3961098" cy="258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40" y="814727"/>
            <a:ext cx="3923928" cy="282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Документы  14-15 год\фото китай\фото\IMG_28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5" y="3733360"/>
            <a:ext cx="4129286" cy="26479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24616" y="378995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Площадь    </a:t>
            </a:r>
            <a:r>
              <a:rPr lang="ru-RU" dirty="0" err="1" smtClean="0"/>
              <a:t>Тянь</a:t>
            </a:r>
            <a:r>
              <a:rPr lang="ru-RU" dirty="0" smtClean="0"/>
              <a:t> Ань  </a:t>
            </a:r>
            <a:r>
              <a:rPr lang="ru-RU" dirty="0" err="1" smtClean="0"/>
              <a:t>Мэнь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85353"/>
            <a:ext cx="553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Пекин   Олимпийская деревня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Документы  14-15 год\фото китай\фото\IMG_28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64" y="4404465"/>
            <a:ext cx="3323128" cy="2192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1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101NIKON\DSCN32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9514"/>
            <a:ext cx="2921662" cy="2225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8792" y="50721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Пекин.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Гугун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Документы  14-15 год\фото китай\101NIKON\DSCN32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5892"/>
            <a:ext cx="3121025" cy="234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Документы  14-15 год\фото китай\101NIKON\DSCN32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2822">
            <a:off x="2838389" y="3951996"/>
            <a:ext cx="2732771" cy="203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Документы  14-15 год\фото китай\101NIKON\DSCN32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65" y="3717032"/>
            <a:ext cx="332679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Документы  14-15 год\фото китай\101NIKON\DSCN326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62" y="473300"/>
            <a:ext cx="2699518" cy="221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Документы  14-15 год\фото китай\фото от Влады\IMG_037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617428"/>
            <a:ext cx="2243429" cy="332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Документы  14-15 год\фото китай\101NIKON\DSCN324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33318"/>
            <a:ext cx="2387445" cy="1683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101NIKON\DSCN32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0" y="1326028"/>
            <a:ext cx="3416636" cy="275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101NIKON\DSCN32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52" y="1475613"/>
            <a:ext cx="2628900" cy="35032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62457" y="476672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Императорский  парк  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Гугун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Документы  14-15 год\фото китай\фото от Влады\IMG_03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77071"/>
            <a:ext cx="1544606" cy="257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фото от Влады\IMG_03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0848"/>
            <a:ext cx="1825754" cy="242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фото от Влады\IMG_037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60" y="1326028"/>
            <a:ext cx="2471420" cy="1814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98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фото от Влады\IMG_00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3362"/>
            <a:ext cx="3200400" cy="21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фото от Влады\IMG_01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3362"/>
            <a:ext cx="1953260" cy="293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фото от Влады\IMG_01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9" y="2367781"/>
            <a:ext cx="2251070" cy="284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фото от Влады\IMG_01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48" y="641604"/>
            <a:ext cx="3136304" cy="211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2014暑期班\IMG_47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20" y="3167697"/>
            <a:ext cx="3862164" cy="30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Документы  14-15 год\фото китай\2014暑期班\IMG_47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73" y="3573016"/>
            <a:ext cx="3275856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5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2014暑期班\IMG_47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6" y="3429000"/>
            <a:ext cx="432383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2014暑期班\IMG_47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2255"/>
            <a:ext cx="3877414" cy="25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7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2" y="326609"/>
            <a:ext cx="4248150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36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20" y="34290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768752" cy="9361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Вручение документов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liaoninggongyedaxue2014\IMG_46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13142" b="10577"/>
          <a:stretch/>
        </p:blipFill>
        <p:spPr bwMode="auto">
          <a:xfrm>
            <a:off x="256585" y="1026815"/>
            <a:ext cx="3484612" cy="2851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F:\liaoninggongyedaxue2014\IMG_46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6026" b="18269"/>
          <a:stretch/>
        </p:blipFill>
        <p:spPr bwMode="auto">
          <a:xfrm>
            <a:off x="4283968" y="1026815"/>
            <a:ext cx="3265876" cy="2690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Документы  14-15 год\фото китай\2014暑期班\IMG_46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08" y="4029093"/>
            <a:ext cx="371475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65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76" y="3863476"/>
            <a:ext cx="3426395" cy="2609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1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2014暑期班\IMG_46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3147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2014暑期班\IMG_46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367240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6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4"/>
            <a:ext cx="3743325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6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94335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79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74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Занятия по Кун-Фу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444608" cy="296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F:\2014暑期班\IMG_44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597479" cy="3281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4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87770"/>
            <a:ext cx="35433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Документы  14-15 год\фото китай\2014暑期班\IMG_44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46" y="980728"/>
            <a:ext cx="3784322" cy="226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9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Документы  14-15 год\фото китай\2014暑期班\IMG_47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12" y="1916832"/>
            <a:ext cx="4248472" cy="324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2014暑期班\IMG_47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5482" y="1942844"/>
            <a:ext cx="4782820" cy="31883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91880" y="548680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Наши учителя  китайского языка 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Юйтун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Хао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892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56292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Пекин ресторан «Москва»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Документы  14-15 год\фото китай\2014暑期班\IMG_366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88" y="1169841"/>
            <a:ext cx="3556828" cy="474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Документы  14-15 год\фото китай\фото от Семена\IMG_49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5070">
            <a:off x="323528" y="1204121"/>
            <a:ext cx="2190750" cy="293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Документы  14-15 год\фото китай\фото от Семена\IMG_49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259">
            <a:off x="2561862" y="1220904"/>
            <a:ext cx="2238893" cy="28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Документы  14-15 год\фото китай\фото от Семена\IMG_496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83" y="3789040"/>
            <a:ext cx="2284961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1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фото от Семена\IMG_49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931">
            <a:off x="423277" y="1759692"/>
            <a:ext cx="4608512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Документы  14-15 год\фото китай\фото от Семена\IMG_4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10" y="764704"/>
            <a:ext cx="3352800" cy="449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240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Документы  14-15 год\фото китай\2014暑期班\IMG_45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048672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03648" y="4869160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 выпускнице лицея -2010 года, главному гиду  Полинкевич Яне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5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Вместе с учителем Кунг-Фу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Документы  14-15 год\фото китай\фото от Семена\IMG_4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478744" cy="33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Документы  14-15 год\фото китай\фото от Семена\IMG_40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354">
            <a:off x="6659301" y="3760000"/>
            <a:ext cx="2077779" cy="280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окументы  14-15 год\фото китай\фото от Семена\IMG_406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227">
            <a:off x="385456" y="3310028"/>
            <a:ext cx="2388235" cy="3199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liaoninggongyedaxue2014\IMG_46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64704"/>
            <a:ext cx="2677195" cy="193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liaoninggongyedaxue2014\IMG_46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9"/>
          <a:stretch/>
        </p:blipFill>
        <p:spPr bwMode="auto">
          <a:xfrm>
            <a:off x="5004048" y="3419354"/>
            <a:ext cx="3483272" cy="2745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F:\liaoninggongyedaxue2014\IMG_46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34" y="453649"/>
            <a:ext cx="3319438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liaoninggongyedaxue2014\IMG_46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6" y="3369406"/>
            <a:ext cx="391477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liaoninggongyedaxue2014\IMG_46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88405"/>
            <a:ext cx="2907208" cy="20915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59632" y="42230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Китайские игры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Занятия по Китайской живописи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liaoninggongyedaxue2014\IMG_4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558">
            <a:off x="524077" y="1664081"/>
            <a:ext cx="1613925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liaoninggongyedaxue2014\IMG_4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98" y="1116161"/>
            <a:ext cx="1405885" cy="21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liaoninggongyedaxue2014\IMG_4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8327">
            <a:off x="6870777" y="2150601"/>
            <a:ext cx="1898216" cy="126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liaoninggongyedaxue2014\IMG_46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99956"/>
            <a:ext cx="1781944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liaoninggongyedaxue2014\IMG_461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r="30627"/>
          <a:stretch/>
        </p:blipFill>
        <p:spPr bwMode="auto">
          <a:xfrm>
            <a:off x="2876245" y="4279403"/>
            <a:ext cx="1397000" cy="1921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5" descr="F:\liaoninggongyedaxue2014\IMG_461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r="19310"/>
          <a:stretch/>
        </p:blipFill>
        <p:spPr bwMode="auto">
          <a:xfrm>
            <a:off x="208916" y="4279403"/>
            <a:ext cx="2574925" cy="2399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liaoninggongyedaxue2014\IMG_460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9963" r="11652" b="4981"/>
          <a:stretch/>
        </p:blipFill>
        <p:spPr bwMode="auto">
          <a:xfrm>
            <a:off x="4921254" y="4618775"/>
            <a:ext cx="3170704" cy="206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F:\liaoninggongyedaxue2014\IMG_461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 b="3179"/>
          <a:stretch/>
        </p:blipFill>
        <p:spPr bwMode="auto">
          <a:xfrm>
            <a:off x="3779912" y="2170574"/>
            <a:ext cx="1529615" cy="1812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61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Путешествие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г.Бицзяшань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:\2014暑期班\IMG_4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18" y="1196752"/>
            <a:ext cx="741682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1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  14-15 год\фото китай\фото от Влады\IMG_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07366"/>
            <a:ext cx="4737644" cy="31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Документы  14-15 год\фото китай\фото от Влады\IMG_0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2916555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914833" cy="32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89</Words>
  <Application>Microsoft Office PowerPoint</Application>
  <PresentationFormat>Экран (4:3)</PresentationFormat>
  <Paragraphs>18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Пекин 6 августа 2014 г.  Железнодорожный вокзал</vt:lpstr>
      <vt:lpstr>Презентация PowerPoint</vt:lpstr>
      <vt:lpstr>Занятия по Кун-Фу</vt:lpstr>
      <vt:lpstr>Вместе с учителем Кунг-Фу</vt:lpstr>
      <vt:lpstr>Презентация PowerPoint</vt:lpstr>
      <vt:lpstr>Занятия по Китайской живописи</vt:lpstr>
      <vt:lpstr>Путешествие на г.Бицзяшань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Вечерняя прогулка по парку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Вручение документов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Китай</dc:title>
  <dc:creator>Пользователь Windows</dc:creator>
  <cp:lastModifiedBy>zamdirvosp</cp:lastModifiedBy>
  <cp:revision>31</cp:revision>
  <dcterms:created xsi:type="dcterms:W3CDTF">2014-08-27T11:28:49Z</dcterms:created>
  <dcterms:modified xsi:type="dcterms:W3CDTF">2014-09-22T04:49:27Z</dcterms:modified>
</cp:coreProperties>
</file>